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8" r:id="rId3"/>
    <p:sldId id="259" r:id="rId4"/>
    <p:sldId id="262" r:id="rId5"/>
    <p:sldId id="263" r:id="rId6"/>
    <p:sldId id="271" r:id="rId7"/>
    <p:sldId id="272" r:id="rId8"/>
    <p:sldId id="273" r:id="rId9"/>
    <p:sldId id="274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3AE0-0C03-49D6-9A4C-D677534E9EC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E039-42AE-4AE5-AE3C-D689B65B4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ashrafulict38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5800" y="0"/>
            <a:ext cx="9356578" cy="1447800"/>
          </a:xfrm>
        </p:spPr>
        <p:txBody>
          <a:bodyPr>
            <a:norm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 সবাইকে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81100"/>
            <a:ext cx="85344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নিচের</a:t>
            </a:r>
            <a:r>
              <a:rPr lang="en-US" sz="40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ছবিটি</a:t>
            </a:r>
            <a:r>
              <a:rPr lang="en-US" sz="40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লক্ষ</a:t>
            </a:r>
            <a:r>
              <a:rPr lang="en-US" sz="40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কর</a:t>
            </a:r>
            <a:endParaRPr lang="en-US" dirty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019800"/>
            <a:ext cx="7391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 নৌকাটি কোথায় চলছে 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609600"/>
            <a:ext cx="5257800" cy="186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শিখনফল</a:t>
            </a:r>
            <a:endParaRPr lang="en-US" sz="11500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534400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→</a:t>
            </a:r>
            <a:r>
              <a:rPr lang="bn-BD" sz="36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কারক কাহাকে বলে তা বলতে পারবে ।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→কারক কতটি তা বলতে পারবে ।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→নিজে</a:t>
            </a:r>
            <a:r>
              <a:rPr lang="en-US" sz="36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নিজেকে</a:t>
            </a:r>
            <a:r>
              <a:rPr lang="en-US" sz="36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-</a:t>
            </a:r>
            <a:endParaRPr lang="bn-BD" sz="3600" b="1" dirty="0" smtClean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bn-BD" sz="36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প্রশ্ন করার মাধ্যমে কোনটি  কোন কারক তা বলতে পারবে।</a:t>
            </a:r>
            <a:endParaRPr lang="en-US" sz="3600" b="1" dirty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9600" b="1" u="sng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একক কাজ</a:t>
            </a:r>
            <a:endParaRPr lang="en-US" sz="9600" b="1" u="sng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→</a:t>
            </a:r>
            <a:r>
              <a:rPr lang="bn-BD" sz="54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কারক কাহাকে বলে ।</a:t>
            </a:r>
          </a:p>
          <a:p>
            <a:pPr>
              <a:buNone/>
            </a:pPr>
            <a:r>
              <a:rPr lang="en-US" sz="54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→</a:t>
            </a:r>
            <a:r>
              <a:rPr lang="bn-BD" sz="54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কারক কতটি 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1628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8800" u="sng" dirty="0" smtClean="0">
                <a:latin typeface="NikoshLightBAN" pitchFamily="2" charset="0"/>
                <a:cs typeface="NikoshLightBAN" pitchFamily="2" charset="0"/>
              </a:rPr>
              <a:t>জোড়ায় কাজ </a:t>
            </a:r>
            <a:endParaRPr lang="en-US" sz="8800" u="sng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নিচে</a:t>
            </a:r>
            <a:r>
              <a:rPr lang="en-US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র</a:t>
            </a:r>
            <a:r>
              <a:rPr lang="bn-BD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ে</a:t>
            </a:r>
            <a:r>
              <a:rPr lang="en-US" b="1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খা</a:t>
            </a:r>
            <a:r>
              <a:rPr lang="en-US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চিহ্নিত পদগুলি কেনটি কোন করাক লিখঃ-</a:t>
            </a:r>
          </a:p>
          <a:p>
            <a:r>
              <a:rPr lang="bn-BD" b="1" u="sng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রবীন্দ্র নাথ </a:t>
            </a:r>
            <a:r>
              <a:rPr lang="bn-BD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তার নিজের </a:t>
            </a:r>
            <a:r>
              <a:rPr lang="bn-BD" b="1" u="sng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বাড়িতে</a:t>
            </a:r>
            <a:r>
              <a:rPr lang="bn-BD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 </a:t>
            </a:r>
            <a:r>
              <a:rPr lang="bn-BD" b="1" u="sng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নিজহাতে </a:t>
            </a:r>
            <a:r>
              <a:rPr lang="bn-BD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 </a:t>
            </a:r>
            <a:r>
              <a:rPr lang="bn-BD" b="1" u="sng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পকেটথেকে</a:t>
            </a:r>
          </a:p>
          <a:p>
            <a:pPr>
              <a:buNone/>
            </a:pPr>
            <a:r>
              <a:rPr lang="bn-BD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    </a:t>
            </a:r>
            <a:r>
              <a:rPr lang="bn-BD" b="1" u="sng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গরীবদেরকে  </a:t>
            </a:r>
            <a:r>
              <a:rPr lang="bn-BD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  </a:t>
            </a:r>
            <a:r>
              <a:rPr lang="bn-BD" b="1" u="sng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টাকা</a:t>
            </a:r>
            <a:r>
              <a:rPr lang="bn-BD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  দান করিতেছেন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1500" b="1" u="sng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দলিয়কাজ</a:t>
            </a:r>
            <a:endParaRPr lang="en-US" sz="11500" b="1" u="sng" dirty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800" b="1" dirty="0" smtClean="0">
                <a:latin typeface="Calibri"/>
              </a:rPr>
              <a:t>→</a:t>
            </a:r>
            <a:r>
              <a:rPr lang="bn-BD" sz="48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এমন একটি বাক্য তৈরী কর যেখানে ছয়টি কারকই বিদ্যমান</a:t>
            </a:r>
          </a:p>
          <a:p>
            <a:pPr algn="ctr">
              <a:buNone/>
            </a:pPr>
            <a:r>
              <a:rPr lang="bn-BD" sz="48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রহিয়াছে ।</a:t>
            </a:r>
            <a:endParaRPr lang="en-US" sz="4800" b="1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>
            <a:noAutofit/>
          </a:bodyPr>
          <a:lstStyle/>
          <a:p>
            <a:r>
              <a:rPr lang="bn-BD" sz="16600" u="sng" dirty="0" smtClean="0">
                <a:solidFill>
                  <a:schemeClr val="accent3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rPr>
              <a:t>মুল্যায়ন</a:t>
            </a:r>
            <a:endParaRPr lang="en-US" sz="16600" u="sng" dirty="0">
              <a:solidFill>
                <a:schemeClr val="accent3">
                  <a:lumMod val="7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→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েনেছে ।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→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েছে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→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বাক্যের মধ্যে থেকে কোনটি কোন কারক</a:t>
            </a:r>
          </a:p>
          <a:p>
            <a:pPr>
              <a:buNone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তাহা বলতে পেরেছে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u="sng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কোন কোন বিভক্তি হয় 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64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7502" y="4495800"/>
            <a:ext cx="4191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142057" y="2183141"/>
            <a:ext cx="4116388" cy="529885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আশরাফুল</a:t>
            </a:r>
            <a:r>
              <a:rPr lang="en-US" sz="1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1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6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7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334347" y="1454328"/>
            <a:ext cx="4809653" cy="30019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শ্রেণীঃ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>
              <a:buNone/>
            </a:pP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বিষয়ঃ </a:t>
            </a:r>
            <a:r>
              <a:rPr lang="bn-BD" sz="3600" b="1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বাংলা ব্যাকরণ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মিনিট   </a:t>
            </a:r>
          </a:p>
          <a:p>
            <a:pPr>
              <a:buNone/>
            </a:pP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তারিখঃ ২২/১১/২০১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10403" y="1417638"/>
            <a:ext cx="408329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বালাপাড়া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0"/>
            <a:ext cx="1237397" cy="1306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343" y="2955309"/>
            <a:ext cx="408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সহকারি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(I.C.T)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403" y="3693812"/>
            <a:ext cx="4068498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amashrafulict38@gmail.com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asaddbsfm122756@gmail.com</a:t>
            </a:r>
          </a:p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 no: 01710141329,01751466764</a:t>
            </a:r>
          </a:p>
          <a:p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মহিষখোচা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89906" y="3617612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3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  <p:bldP spid="10" grpId="0" build="p" animBg="1"/>
      <p:bldP spid="2" grpId="0" animBg="1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River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263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b="1" u="sng" dirty="0" smtClean="0">
                <a:solidFill>
                  <a:schemeClr val="accent4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rPr>
              <a:t>পাঠের বিষয় ঘোষনা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743200"/>
            <a:ext cx="426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</a:t>
            </a:r>
            <a:r>
              <a:rPr lang="en-US" dirty="0" smtClean="0"/>
              <a:t>    </a:t>
            </a:r>
          </a:p>
          <a:p>
            <a:r>
              <a:rPr lang="en-US" sz="1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1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কারক</a:t>
            </a:r>
            <a:endParaRPr lang="en-US" sz="13800" b="1" dirty="0">
              <a:solidFill>
                <a:schemeClr val="tx1">
                  <a:lumMod val="85000"/>
                  <a:lumOff val="1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763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33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rPr>
              <a:t>নিচের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rPr>
              <a:t>ছবিটি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rPr>
              <a:t>লক্ষ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rPr>
              <a:t>কর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181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 একটি লোক অন্য আর একটি লোকের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 কথা বলছে 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600200"/>
            <a:ext cx="7130828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09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নিচের</a:t>
            </a:r>
            <a:r>
              <a:rPr lang="en-US" sz="4000" b="1" u="sng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ছবিটি</a:t>
            </a:r>
            <a:r>
              <a:rPr lang="en-US" sz="4000" b="1" u="sng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000" b="1" u="sng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লক্ষ কর</a:t>
            </a:r>
            <a:endParaRPr lang="en-US" b="1" u="sng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562600"/>
            <a:ext cx="342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 একটি লোক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চেয়ারে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বসে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1131"/>
            <a:ext cx="8763000" cy="4611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নিচের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600" b="1" dirty="0" smtClean="0">
                <a:latin typeface="NikoshLightBAN" pitchFamily="2" charset="0"/>
                <a:cs typeface="NikoshLightBAN" pitchFamily="2" charset="0"/>
              </a:rPr>
              <a:t>ছবিটি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লক্ষ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কর</a:t>
            </a:r>
            <a:endParaRPr lang="en-US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7150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 লোকটি লেখার কজটি কিসের মাধ্যমে</a:t>
            </a:r>
          </a:p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করছে ।</a:t>
            </a:r>
          </a:p>
          <a:p>
            <a:endParaRPr lang="bn-B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68" y="990600"/>
            <a:ext cx="6506064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810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নিচের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ছবিটি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লক্ষ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কর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410200"/>
            <a:ext cx="4191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চিত্রে একটি লোক অপর একটি লোককে কিছু দান করছে ।</a:t>
            </a:r>
          </a:p>
          <a:p>
            <a:endParaRPr lang="bn-B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21841"/>
            <a:ext cx="8763000" cy="4716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52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      </a:t>
            </a:r>
            <a:r>
              <a:rPr lang="en-US" sz="4400" b="1" u="sng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নিচের</a:t>
            </a:r>
            <a:r>
              <a:rPr lang="en-US" sz="4400" b="1" u="sng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u="sng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ছবিটি</a:t>
            </a:r>
            <a:r>
              <a:rPr lang="en-US" sz="4400" b="1" u="sng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u="sng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লক্ষ</a:t>
            </a:r>
            <a:r>
              <a:rPr lang="en-US" sz="4400" b="1" u="sng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u="sng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কর</a:t>
            </a:r>
            <a:endParaRPr lang="en-US" sz="2000" b="1" u="sng" dirty="0">
              <a:solidFill>
                <a:schemeClr val="accent6">
                  <a:lumMod val="50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715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 কোন এক জায়গা থেকে একটি লোক পতিত হইেতেছে ।</a:t>
            </a:r>
            <a:r>
              <a:rPr lang="bn-BD" dirty="0" smtClean="0">
                <a:solidFill>
                  <a:srgbClr val="0070C0"/>
                </a:solidFill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263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NikoshLightBAN</vt:lpstr>
      <vt:lpstr>Times New Roman</vt:lpstr>
      <vt:lpstr>Vrinda</vt:lpstr>
      <vt:lpstr>Office Theme</vt:lpstr>
      <vt:lpstr>শুভেচ্ছা সবাইকে</vt:lpstr>
      <vt:lpstr>পরিচিতি </vt:lpstr>
      <vt:lpstr>PowerPoint Presentation</vt:lpstr>
      <vt:lpstr>পাঠের বিষয় ঘোষনা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জোড়ায় কাজ </vt:lpstr>
      <vt:lpstr>দলিয়কাজ</vt:lpstr>
      <vt:lpstr>মুল্যায়ন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অগ্নী ঝড়া</dc:title>
  <dc:creator>asraful</dc:creator>
  <cp:lastModifiedBy>asraful</cp:lastModifiedBy>
  <cp:revision>166</cp:revision>
  <dcterms:created xsi:type="dcterms:W3CDTF">2006-08-16T00:00:00Z</dcterms:created>
  <dcterms:modified xsi:type="dcterms:W3CDTF">2015-11-26T17:30:24Z</dcterms:modified>
</cp:coreProperties>
</file>